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7" r:id="rId1"/>
  </p:sldMasterIdLst>
  <p:sldIdLst>
    <p:sldId id="259" r:id="rId2"/>
    <p:sldId id="260" r:id="rId3"/>
    <p:sldId id="292" r:id="rId4"/>
    <p:sldId id="293" r:id="rId5"/>
    <p:sldId id="295" r:id="rId6"/>
    <p:sldId id="294" r:id="rId7"/>
    <p:sldId id="296" r:id="rId8"/>
    <p:sldId id="297" r:id="rId9"/>
    <p:sldId id="298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299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utura XBlkCnIt B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utura XBlkCnIt B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utura XBlkCnIt B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utura XBlkCnIt B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Futura XBlkCnIt BT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Futura XBlkCnIt BT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Futura XBlkCnIt BT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Futura XBlkCnIt BT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Futura XBlkCnIt B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9900"/>
    <a:srgbClr val="CC9900"/>
    <a:srgbClr val="CCCC00"/>
    <a:srgbClr val="FFFF66"/>
    <a:srgbClr val="33CCCC"/>
    <a:srgbClr val="00CC99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2787"/>
    <p:restoredTop sz="91000" autoAdjust="0"/>
  </p:normalViewPr>
  <p:slideViewPr>
    <p:cSldViewPr>
      <p:cViewPr varScale="1">
        <p:scale>
          <a:sx n="71" d="100"/>
          <a:sy n="71" d="100"/>
        </p:scale>
        <p:origin x="-2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4CF2E0-CCC4-4E1E-9902-C3C36AB3FDA4}" type="datetimeFigureOut">
              <a:rPr lang="en-US" smtClean="0"/>
              <a:pPr/>
              <a:t>6/13/2011</a:t>
            </a:fld>
            <a:endParaRPr lang="en-US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DC6FD7-4301-4B74-81C2-17A7917DAB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E29C91-3274-4056-999A-1580A854C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67FD4E-926B-42A7-A75B-C1D5785009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E41CD4-4D88-4557-82BB-7514FBF30E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F509F3-AABC-4761-A92F-A4C7FEB8D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382DE5-2028-4A6C-A3D1-54D49F47CB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881085-5B5E-46E0-8541-483EA77E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2758F8-18C6-41ED-9A7C-5617BCC11B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02D9F3-5897-4857-A48E-F9F632FD9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405576-0488-4518-9A71-840751409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7F11392-F3A0-4872-AC75-F70408CFAF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9.jpeg"/><Relationship Id="rId7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9.jpeg"/><Relationship Id="rId7" Type="http://schemas.openxmlformats.org/officeDocument/2006/relationships/image" Target="../media/image5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9.jpeg"/><Relationship Id="rId7" Type="http://schemas.openxmlformats.org/officeDocument/2006/relationships/image" Target="../media/image5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9.jpeg"/><Relationship Id="rId7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Euroavia logo rzeszowsk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4664"/>
            <a:ext cx="1944216" cy="1008791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8577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5496" y="188640"/>
            <a:ext cx="1468504" cy="154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2411760" y="0"/>
            <a:ext cx="5715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STUDENT ORGANIZATIONS </a:t>
            </a:r>
          </a:p>
          <a:p>
            <a:pPr algn="ctr"/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AVIATION</a:t>
            </a:r>
          </a:p>
          <a:p>
            <a:pPr algn="ctr"/>
            <a:r>
              <a:rPr lang="pl-PL" sz="1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Rzeszow University of  Technology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pl-PL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193" name="Picture 1" descr="C:\Documents and Settings\Administrator\Pulpit\pYro\pr5 gory mini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132856"/>
            <a:ext cx="4227546" cy="315237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3" name="Obraz 12" descr="polaczenie kadluba ze skrzydle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4581128"/>
            <a:ext cx="4211960" cy="1924379"/>
          </a:xfrm>
          <a:prstGeom prst="rect">
            <a:avLst/>
          </a:prstGeom>
        </p:spPr>
      </p:pic>
      <p:pic>
        <p:nvPicPr>
          <p:cNvPr id="9" name="Picture 2" descr="D:\Documents and Settings\Renegat\Pulpit\Helicopter\Z Netu\dscn13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2780928"/>
            <a:ext cx="3120979" cy="234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dirty="0" smtClean="0"/>
              <a:t>Air Cargo Challenge</a:t>
            </a:r>
            <a:endParaRPr lang="pl-PL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2" name="Obraz 11" descr="Euroavia logo rzeszowski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  <p:pic>
        <p:nvPicPr>
          <p:cNvPr id="14" name="Obraz 13" descr="Poster_ACC_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052736"/>
            <a:ext cx="2995897" cy="423732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115616" y="1268760"/>
            <a:ext cx="628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INTERNATIONAL CONTEST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Design, Build and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Fly</a:t>
            </a:r>
            <a:r>
              <a:rPr lang="pl-P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3rd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Edition</a:t>
            </a:r>
            <a:r>
              <a:rPr lang="pl-P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Stuttgart, Germany,</a:t>
            </a:r>
          </a:p>
          <a:p>
            <a:pPr>
              <a:lnSpc>
                <a:spcPct val="150000"/>
              </a:lnSpc>
            </a:pPr>
            <a:r>
              <a:rPr lang="pl-P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</a:t>
            </a:r>
            <a:r>
              <a:rPr lang="pl-PL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11 – 15 August 2011</a:t>
            </a:r>
            <a:endParaRPr lang="pl-PL" sz="1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115616" y="2996952"/>
            <a:ext cx="66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LIFT AS MUCH PAYLOAD AS IT IS POSSIBLE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Design cargo model airplane with given </a:t>
            </a:r>
            <a:endParaRPr lang="pl-PL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motor and empty weight</a:t>
            </a:r>
            <a:r>
              <a:rPr lang="pl-PL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restriction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ytuł 1"/>
          <p:cNvSpPr txBox="1">
            <a:spLocks/>
          </p:cNvSpPr>
          <p:nvPr/>
        </p:nvSpPr>
        <p:spPr>
          <a:xfrm>
            <a:off x="1187624" y="4581128"/>
            <a:ext cx="1800200" cy="64807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Sponsors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589240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Obraz 19" descr="LOGOTYP_wsk_OK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5805264"/>
            <a:ext cx="2520280" cy="587377"/>
          </a:xfrm>
          <a:prstGeom prst="rect">
            <a:avLst/>
          </a:prstGeom>
        </p:spPr>
      </p:pic>
      <p:pic>
        <p:nvPicPr>
          <p:cNvPr id="1026" name="Picture 2" descr="http://aircraftart.purpleglen.com/images/POLAND/LOGO%20-%20pzl%20miele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5733256"/>
            <a:ext cx="1944216" cy="670849"/>
          </a:xfrm>
          <a:prstGeom prst="rect">
            <a:avLst/>
          </a:prstGeom>
          <a:noFill/>
        </p:spPr>
      </p:pic>
      <p:pic>
        <p:nvPicPr>
          <p:cNvPr id="1028" name="Picture 4" descr="http://dlapilota.pl/files/images/hs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5877272"/>
            <a:ext cx="2286000" cy="419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dirty="0" smtClean="0"/>
              <a:t>Air Cargo Challenge</a:t>
            </a:r>
            <a:endParaRPr lang="pl-PL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2" name="Obraz 11" descr="Euroavia logo rzeszowski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  <p:pic>
        <p:nvPicPr>
          <p:cNvPr id="7" name="Obraz 6" descr="dziwgar z opise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052736"/>
            <a:ext cx="4824536" cy="2103088"/>
          </a:xfrm>
          <a:prstGeom prst="rect">
            <a:avLst/>
          </a:prstGeom>
        </p:spPr>
      </p:pic>
      <p:pic>
        <p:nvPicPr>
          <p:cNvPr id="9" name="Obraz 8" descr="schedu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3202151"/>
            <a:ext cx="5976664" cy="365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dirty="0" smtClean="0"/>
              <a:t>Air Cargo Challenge</a:t>
            </a:r>
            <a:endParaRPr lang="pl-PL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2" name="Obraz 11" descr="Euroavia logo rzeszowski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  <p:pic>
        <p:nvPicPr>
          <p:cNvPr id="14" name="Obraz 13" descr="stres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052736"/>
            <a:ext cx="4229517" cy="3933056"/>
          </a:xfrm>
          <a:prstGeom prst="rect">
            <a:avLst/>
          </a:prstGeom>
        </p:spPr>
      </p:pic>
      <p:pic>
        <p:nvPicPr>
          <p:cNvPr id="15" name="Obraz 14" descr="analiza VL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3861048"/>
            <a:ext cx="4283968" cy="274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dirty="0" smtClean="0"/>
              <a:t>Air Cargo Challenge</a:t>
            </a:r>
            <a:endParaRPr lang="pl-PL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2" name="Obraz 11" descr="Euroavia logo rzeszowski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  <p:pic>
        <p:nvPicPr>
          <p:cNvPr id="14" name="Obraz 13" descr="wykres ciagu i prad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980728"/>
            <a:ext cx="4536504" cy="2771528"/>
          </a:xfrm>
          <a:prstGeom prst="rect">
            <a:avLst/>
          </a:prstGeom>
        </p:spPr>
      </p:pic>
      <p:pic>
        <p:nvPicPr>
          <p:cNvPr id="11" name="Obraz 10" descr="stanowsko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3356992"/>
            <a:ext cx="4451986" cy="3338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en-US" dirty="0" smtClean="0"/>
              <a:t>Transmit</a:t>
            </a:r>
            <a:r>
              <a:rPr lang="pl-PL" dirty="0" smtClean="0"/>
              <a:t>t</a:t>
            </a:r>
            <a:r>
              <a:rPr lang="en-US" dirty="0" err="1" smtClean="0"/>
              <a:t>ing</a:t>
            </a:r>
            <a:r>
              <a:rPr lang="en-US" dirty="0" smtClean="0"/>
              <a:t> </a:t>
            </a:r>
            <a:r>
              <a:rPr lang="pl-PL" dirty="0" err="1" smtClean="0"/>
              <a:t>balloon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2" name="Obraz 11" descr="Euroavia logo rzeszowski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  <p:pic>
        <p:nvPicPr>
          <p:cNvPr id="9" name="Obraz 8" descr="image01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4365104"/>
            <a:ext cx="172819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desig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1124744"/>
            <a:ext cx="1643799" cy="3191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ytuł 1"/>
          <p:cNvSpPr txBox="1">
            <a:spLocks/>
          </p:cNvSpPr>
          <p:nvPr/>
        </p:nvSpPr>
        <p:spPr>
          <a:xfrm>
            <a:off x="1403648" y="4797152"/>
            <a:ext cx="1800200" cy="64807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Sponsor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Obraz 15" descr="logo_dl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1640" y="5445224"/>
            <a:ext cx="2330517" cy="1196752"/>
          </a:xfrm>
          <a:prstGeom prst="rect">
            <a:avLst/>
          </a:prstGeom>
        </p:spPr>
      </p:pic>
      <p:pic>
        <p:nvPicPr>
          <p:cNvPr id="17" name="Obraz 16" descr="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188640"/>
            <a:ext cx="2664646" cy="486916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1187624" y="2276872"/>
            <a:ext cx="3600400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l-PL" sz="2000" dirty="0" err="1" smtClean="0">
                <a:latin typeface="+mj-lt"/>
              </a:rPr>
              <a:t>Load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capacity</a:t>
            </a:r>
            <a:r>
              <a:rPr lang="pl-PL" sz="2000" dirty="0" smtClean="0">
                <a:latin typeface="+mj-lt"/>
              </a:rPr>
              <a:t>:	3 kg</a:t>
            </a:r>
            <a:endParaRPr lang="pl-PL" sz="2000" dirty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Expected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height</a:t>
            </a:r>
            <a:r>
              <a:rPr lang="pl-PL" sz="2000" dirty="0" smtClean="0">
                <a:latin typeface="+mj-lt"/>
              </a:rPr>
              <a:t>:	35 km</a:t>
            </a:r>
          </a:p>
          <a:p>
            <a:r>
              <a:rPr lang="pl-PL" sz="2000" dirty="0" smtClean="0">
                <a:latin typeface="+mj-lt"/>
              </a:rPr>
              <a:t>GPS </a:t>
            </a:r>
            <a:r>
              <a:rPr lang="pl-PL" sz="2000" dirty="0" err="1" smtClean="0">
                <a:latin typeface="+mj-lt"/>
              </a:rPr>
              <a:t>transmission</a:t>
            </a:r>
            <a:endParaRPr lang="pl-PL" sz="2000" dirty="0" smtClean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Pressure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registration</a:t>
            </a:r>
            <a:endParaRPr lang="pl-PL" sz="2000" dirty="0" smtClean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Temperature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registration</a:t>
            </a:r>
            <a:endParaRPr lang="pl-PL" sz="2000" dirty="0" smtClean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Photos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capture</a:t>
            </a:r>
            <a:endParaRPr lang="pl-PL" sz="2000" dirty="0" smtClean="0">
              <a:latin typeface="+mj-lt"/>
            </a:endParaRPr>
          </a:p>
          <a:p>
            <a:endParaRPr lang="pl-PL" sz="2000" dirty="0" smtClean="0">
              <a:latin typeface="+mj-lt"/>
            </a:endParaRPr>
          </a:p>
          <a:p>
            <a:endParaRPr lang="pl-PL" sz="2000" dirty="0" smtClean="0">
              <a:latin typeface="+mj-lt"/>
            </a:endParaRPr>
          </a:p>
          <a:p>
            <a:endParaRPr lang="pl-PL" sz="2000" dirty="0" smtClean="0">
              <a:latin typeface="+mj-lt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1115616" y="155679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Specifications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Transmit</a:t>
            </a:r>
            <a:r>
              <a:rPr lang="pl-PL" dirty="0" smtClean="0"/>
              <a:t>t</a:t>
            </a:r>
            <a:r>
              <a:rPr lang="en-US" dirty="0" err="1" smtClean="0"/>
              <a:t>ing</a:t>
            </a:r>
            <a:r>
              <a:rPr lang="en-US" dirty="0" smtClean="0"/>
              <a:t> </a:t>
            </a:r>
            <a:r>
              <a:rPr lang="pl-PL" dirty="0" err="1" smtClean="0"/>
              <a:t>balloon</a:t>
            </a:r>
            <a:r>
              <a:rPr lang="pl-PL" dirty="0" smtClean="0"/>
              <a:t> - </a:t>
            </a:r>
            <a:r>
              <a:rPr lang="pl-PL" dirty="0" err="1" smtClean="0"/>
              <a:t>components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2" name="Obraz 11" descr="Euroavia logo rzeszowski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  <p:pic>
        <p:nvPicPr>
          <p:cNvPr id="19" name="Obraz 18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581128"/>
            <a:ext cx="2288755" cy="1916832"/>
          </a:xfrm>
          <a:prstGeom prst="rect">
            <a:avLst/>
          </a:prstGeom>
        </p:spPr>
      </p:pic>
      <p:pic>
        <p:nvPicPr>
          <p:cNvPr id="20" name="Obraz 19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1484784"/>
            <a:ext cx="2611760" cy="2611760"/>
          </a:xfrm>
          <a:prstGeom prst="rect">
            <a:avLst/>
          </a:prstGeom>
        </p:spPr>
      </p:pic>
      <p:pic>
        <p:nvPicPr>
          <p:cNvPr id="14" name="Obraz 13" descr="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1628800"/>
            <a:ext cx="2407122" cy="3861048"/>
          </a:xfrm>
          <a:prstGeom prst="rect">
            <a:avLst/>
          </a:prstGeom>
        </p:spPr>
      </p:pic>
      <p:pic>
        <p:nvPicPr>
          <p:cNvPr id="18" name="Obraz 17" descr="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1268760"/>
            <a:ext cx="3096344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pl-PL" dirty="0" err="1" smtClean="0"/>
              <a:t>Other</a:t>
            </a:r>
            <a:r>
              <a:rPr lang="pl-PL" dirty="0" smtClean="0"/>
              <a:t> </a:t>
            </a:r>
            <a:r>
              <a:rPr lang="pl-PL" dirty="0" err="1" smtClean="0"/>
              <a:t>activities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dirty="0" smtClean="0"/>
              <a:t>(</a:t>
            </a:r>
            <a:r>
              <a:rPr lang="pl-PL" sz="2400" dirty="0" err="1" smtClean="0"/>
              <a:t>last</a:t>
            </a:r>
            <a:r>
              <a:rPr lang="pl-PL" sz="2400" dirty="0" smtClean="0"/>
              <a:t> </a:t>
            </a:r>
            <a:r>
              <a:rPr lang="pl-PL" sz="2400" dirty="0" err="1" smtClean="0"/>
              <a:t>year</a:t>
            </a:r>
            <a:r>
              <a:rPr lang="pl-PL" sz="2700" dirty="0" smtClean="0"/>
              <a:t>)</a:t>
            </a:r>
            <a:r>
              <a:rPr lang="pl-PL" sz="2700" dirty="0" smtClean="0"/>
              <a:t> </a:t>
            </a:r>
            <a:endParaRPr lang="en-US" sz="2700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2" name="Obraz 11" descr="Euroavia logo rzeszowski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1475656" y="1412776"/>
            <a:ext cx="7200800" cy="511256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Company </a:t>
            </a:r>
            <a:r>
              <a:rPr lang="pl-PL" sz="28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visits</a:t>
            </a:r>
            <a:r>
              <a:rPr lang="pl-PL" sz="28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26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(PZL Mielec, WSK PZL Rzeszów),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Lectures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pl-PL" sz="26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Pratt&amp;Whitney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, Hamilton </a:t>
            </a:r>
            <a:r>
              <a:rPr lang="pl-PL" sz="26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Sundstrand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Seminars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pl-PL" sz="26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AutoCAD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pl-PL" sz="26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Catia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pl-PL" sz="26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Matlab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Workshops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pl-PL" sz="26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English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26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phraseology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for </a:t>
            </a:r>
            <a:r>
              <a:rPr lang="pl-PL" sz="26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pilots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Support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and </a:t>
            </a: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cooorganization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26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(Politechnika Dziecięca,    Dzień Odkrywców, Małopolski Piknik Lotniczy),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International </a:t>
            </a: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Events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Workshops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Congresses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Cultural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Exchanges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pl-PL" sz="2800" dirty="0" err="1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Symposias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1547664" y="1412776"/>
            <a:ext cx="2664296" cy="489654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95936" y="0"/>
            <a:ext cx="1774550" cy="1143000"/>
          </a:xfrm>
        </p:spPr>
        <p:txBody>
          <a:bodyPr>
            <a:normAutofit/>
          </a:bodyPr>
          <a:lstStyle/>
          <a:p>
            <a:r>
              <a:rPr lang="pl-PL" dirty="0" err="1" smtClean="0"/>
              <a:t>Why</a:t>
            </a:r>
            <a:r>
              <a:rPr lang="pl-PL" dirty="0" smtClean="0"/>
              <a:t>?</a:t>
            </a:r>
            <a:endParaRPr lang="en-US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12" name="Obraz 11" descr="Euroavia logo rzeszowski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691680" y="1916832"/>
            <a:ext cx="230425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6300192" y="3284984"/>
            <a:ext cx="237626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lewo i prawo 17"/>
          <p:cNvSpPr/>
          <p:nvPr/>
        </p:nvSpPr>
        <p:spPr>
          <a:xfrm rot="1397420">
            <a:off x="3923547" y="2669691"/>
            <a:ext cx="2455112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6372200" y="3429000"/>
            <a:ext cx="22677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INDUSTRY</a:t>
            </a:r>
            <a:endParaRPr lang="pl-PL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1691680" y="2132856"/>
            <a:ext cx="22974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SCIENTISTS</a:t>
            </a:r>
            <a:endParaRPr lang="pl-PL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547664" y="5661248"/>
            <a:ext cx="26484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UNIVERSITY</a:t>
            </a:r>
            <a:endParaRPr lang="pl-PL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1691680" y="4437112"/>
            <a:ext cx="230425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 rot="1378302">
            <a:off x="4268378" y="2333598"/>
            <a:ext cx="2210797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AVIATION VALLEY</a:t>
            </a:r>
            <a:endParaRPr lang="pl-PL" sz="1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619672" y="4653136"/>
            <a:ext cx="23968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STUDENTS</a:t>
            </a:r>
            <a:endParaRPr lang="pl-PL" sz="32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8" name="Strzałka w górę i w dół 27"/>
          <p:cNvSpPr/>
          <p:nvPr/>
        </p:nvSpPr>
        <p:spPr>
          <a:xfrm>
            <a:off x="2627784" y="2924944"/>
            <a:ext cx="504056" cy="14401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28"/>
          <p:cNvSpPr/>
          <p:nvPr/>
        </p:nvSpPr>
        <p:spPr>
          <a:xfrm rot="16200000">
            <a:off x="1935856" y="3328840"/>
            <a:ext cx="9605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PRz</a:t>
            </a:r>
            <a:endParaRPr lang="pl-PL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0" name="Strzałka w lewo i prawo 29"/>
          <p:cNvSpPr/>
          <p:nvPr/>
        </p:nvSpPr>
        <p:spPr>
          <a:xfrm rot="20285414">
            <a:off x="4082576" y="4246157"/>
            <a:ext cx="2160240" cy="4965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30"/>
          <p:cNvSpPr/>
          <p:nvPr/>
        </p:nvSpPr>
        <p:spPr>
          <a:xfrm rot="20274656">
            <a:off x="4202105" y="4714337"/>
            <a:ext cx="2318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ORGANIZATIONS</a:t>
            </a:r>
            <a:endParaRPr lang="pl-PL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b="1" dirty="0" err="1" smtClean="0"/>
              <a:t>Who</a:t>
            </a:r>
            <a:r>
              <a:rPr lang="pl-PL" b="1" dirty="0" smtClean="0"/>
              <a:t> </a:t>
            </a:r>
            <a:r>
              <a:rPr lang="pl-PL" b="1" dirty="0" err="1" smtClean="0"/>
              <a:t>are</a:t>
            </a:r>
            <a:r>
              <a:rPr lang="pl-PL" b="1" dirty="0" smtClean="0"/>
              <a:t> we?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728" y="1000108"/>
            <a:ext cx="7494110" cy="1285884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None/>
            </a:pP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Our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group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a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growing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and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active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students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organization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aiming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to make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ideas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fly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… </a:t>
            </a:r>
          </a:p>
          <a:p>
            <a:pPr>
              <a:spcBef>
                <a:spcPct val="50000"/>
              </a:spcBef>
              <a:buNone/>
            </a:pPr>
            <a:endParaRPr lang="pl-PL" sz="2000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4285875" y="2214554"/>
            <a:ext cx="4858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…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starting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from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sketches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and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calculations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…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</a:p>
          <a:p>
            <a:endParaRPr lang="pl-PL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285852" y="3500438"/>
            <a:ext cx="2946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…we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work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our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way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out…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714488"/>
            <a:ext cx="291353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86058"/>
            <a:ext cx="2538494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357290" y="578645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…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until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,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finally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creating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airworthy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</a:p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  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prototypes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3929066"/>
            <a:ext cx="2910653" cy="163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4286256"/>
            <a:ext cx="4778380" cy="318869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4" name="Obraz 13" descr="Euroavia logo rzeszowski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b="1" dirty="0" err="1" smtClean="0"/>
              <a:t>Experience</a:t>
            </a:r>
            <a:endParaRPr lang="pl-PL" b="1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898033" y="1000108"/>
            <a:ext cx="6040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Since 2006 we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have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been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working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on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the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project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of </a:t>
            </a:r>
          </a:p>
          <a:p>
            <a:pPr algn="ctr"/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UnmanedAerial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Vehicle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designed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for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autonomus</a:t>
            </a:r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patrollig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2" descr="C:\Documents and Settings\Administrator\Pulpit\PR-5 PLUS 2010\prezentacja\p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643050"/>
            <a:ext cx="3960440" cy="27881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9" name="Picture 3" descr="C:\Documents and Settings\Administrator\Pulpit\PR-5 PLUS 2010\prezentacja\pr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000504"/>
            <a:ext cx="3480370" cy="258939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" name="Picture 4" descr="C:\Documents and Settings\Administrator\Pulpit\PR-5 PLUS 2010\prezentacja\pr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714752"/>
            <a:ext cx="3899647" cy="292387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1886456"/>
            <a:ext cx="3796033" cy="178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ole tekstowe 21"/>
          <p:cNvSpPr txBox="1"/>
          <p:nvPr/>
        </p:nvSpPr>
        <p:spPr>
          <a:xfrm>
            <a:off x="2143108" y="3643314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PR-1 </a:t>
            </a:r>
            <a:r>
              <a:rPr lang="pl-PL" sz="20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Szpion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2285984" y="6072206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PR-2 Gacek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215074" y="3357562"/>
            <a:ext cx="128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PR-3 Struś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215074" y="6215082"/>
            <a:ext cx="1647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PR-5 Wiewiór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5" name="Obraz 14" descr="Euroavia logo rzeszowski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1538" y="-214338"/>
            <a:ext cx="7498080" cy="1143000"/>
          </a:xfrm>
        </p:spPr>
        <p:txBody>
          <a:bodyPr/>
          <a:lstStyle/>
          <a:p>
            <a:r>
              <a:rPr lang="pl-PL" b="1" dirty="0" err="1" smtClean="0"/>
              <a:t>Parallel</a:t>
            </a:r>
            <a:r>
              <a:rPr lang="pl-PL" b="1" dirty="0" smtClean="0"/>
              <a:t> </a:t>
            </a:r>
            <a:r>
              <a:rPr lang="pl-PL" b="1" dirty="0" err="1" smtClean="0"/>
              <a:t>projects</a:t>
            </a:r>
            <a:endParaRPr lang="pl-PL" b="1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28662" y="928670"/>
            <a:ext cx="37529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latin typeface="+mj-lt"/>
              </a:rPr>
              <a:t>Since 2009 part of </a:t>
            </a:r>
            <a:r>
              <a:rPr lang="pl-PL" sz="2000" dirty="0" err="1" smtClean="0">
                <a:latin typeface="+mj-lt"/>
              </a:rPr>
              <a:t>our</a:t>
            </a:r>
            <a:r>
              <a:rPr lang="pl-PL" sz="2000" dirty="0" smtClean="0">
                <a:latin typeface="+mj-lt"/>
              </a:rPr>
              <a:t> group </a:t>
            </a:r>
          </a:p>
          <a:p>
            <a:pPr algn="ctr"/>
            <a:r>
              <a:rPr lang="pl-PL" sz="2000" dirty="0" err="1" smtClean="0">
                <a:latin typeface="+mj-lt"/>
              </a:rPr>
              <a:t>takes</a:t>
            </a:r>
            <a:r>
              <a:rPr lang="pl-PL" sz="2000" dirty="0" smtClean="0">
                <a:latin typeface="+mj-lt"/>
              </a:rPr>
              <a:t> part </a:t>
            </a:r>
            <a:r>
              <a:rPr lang="pl-PL" sz="2000" dirty="0" err="1" smtClean="0">
                <a:latin typeface="+mj-lt"/>
              </a:rPr>
              <a:t>in</a:t>
            </a:r>
            <a:r>
              <a:rPr lang="pl-PL" sz="2000" dirty="0" smtClean="0">
                <a:latin typeface="+mj-lt"/>
              </a:rPr>
              <a:t> </a:t>
            </a:r>
          </a:p>
          <a:p>
            <a:pPr algn="ctr"/>
            <a:r>
              <a:rPr lang="pl-PL" sz="2000" dirty="0" smtClean="0">
                <a:latin typeface="+mj-lt"/>
              </a:rPr>
              <a:t>SAE </a:t>
            </a:r>
            <a:r>
              <a:rPr lang="pl-PL" sz="2000" dirty="0" err="1" smtClean="0">
                <a:latin typeface="+mj-lt"/>
              </a:rPr>
              <a:t>Aero</a:t>
            </a:r>
            <a:r>
              <a:rPr lang="pl-PL" sz="2000" dirty="0" smtClean="0">
                <a:latin typeface="+mj-lt"/>
              </a:rPr>
              <a:t> Design </a:t>
            </a:r>
            <a:r>
              <a:rPr lang="pl-PL" sz="2000" dirty="0" err="1" smtClean="0">
                <a:latin typeface="+mj-lt"/>
              </a:rPr>
              <a:t>challange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in</a:t>
            </a:r>
            <a:r>
              <a:rPr lang="pl-PL" sz="2000" dirty="0" smtClean="0">
                <a:latin typeface="+mj-lt"/>
              </a:rPr>
              <a:t> USA</a:t>
            </a:r>
            <a:endParaRPr lang="pl-PL" sz="20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214818"/>
            <a:ext cx="2690906" cy="201857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" name="Obraz 5" descr="P1090580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928802"/>
            <a:ext cx="2786082" cy="209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1785918" y="3786190"/>
            <a:ext cx="139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Cargo PR-4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000760" y="2714620"/>
            <a:ext cx="139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+mj-lt"/>
              </a:rPr>
              <a:t>Cargo PR-6</a:t>
            </a:r>
            <a:endParaRPr lang="pl-PL" sz="2000" dirty="0">
              <a:latin typeface="+mj-lt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857356" y="6215082"/>
            <a:ext cx="139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+mj-lt"/>
              </a:rPr>
              <a:t>Cargo PR-8</a:t>
            </a:r>
            <a:endParaRPr lang="pl-PL" sz="2000" dirty="0">
              <a:latin typeface="+mj-lt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357686" y="3571876"/>
            <a:ext cx="4867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>
                <a:latin typeface="+mj-lt"/>
              </a:rPr>
              <a:t>Some</a:t>
            </a:r>
            <a:r>
              <a:rPr lang="pl-PL" sz="2000" dirty="0" smtClean="0">
                <a:latin typeface="+mj-lt"/>
              </a:rPr>
              <a:t> of </a:t>
            </a:r>
            <a:r>
              <a:rPr lang="pl-PL" sz="2000" dirty="0" err="1" smtClean="0">
                <a:latin typeface="+mj-lt"/>
              </a:rPr>
              <a:t>us</a:t>
            </a:r>
            <a:r>
              <a:rPr lang="pl-PL" sz="2000" dirty="0" smtClean="0">
                <a:latin typeface="+mj-lt"/>
              </a:rPr>
              <a:t> do </a:t>
            </a:r>
            <a:r>
              <a:rPr lang="pl-PL" sz="2000" dirty="0" err="1" smtClean="0">
                <a:latin typeface="+mj-lt"/>
              </a:rPr>
              <a:t>separate</a:t>
            </a:r>
            <a:r>
              <a:rPr lang="pl-PL" sz="2000" dirty="0" smtClean="0">
                <a:latin typeface="+mj-lt"/>
              </a:rPr>
              <a:t>. </a:t>
            </a:r>
            <a:r>
              <a:rPr lang="pl-PL" sz="2000" dirty="0" err="1" smtClean="0">
                <a:latin typeface="+mj-lt"/>
              </a:rPr>
              <a:t>individual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projects</a:t>
            </a:r>
            <a:r>
              <a:rPr lang="pl-PL" sz="2000" dirty="0" smtClean="0">
                <a:latin typeface="+mj-lt"/>
              </a:rPr>
              <a:t>…</a:t>
            </a:r>
            <a:endParaRPr lang="pl-PL" sz="2000" dirty="0">
              <a:latin typeface="+mj-lt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3929066"/>
            <a:ext cx="3464362" cy="216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7" name="pole tekstowe 16"/>
          <p:cNvSpPr txBox="1"/>
          <p:nvPr/>
        </p:nvSpPr>
        <p:spPr>
          <a:xfrm>
            <a:off x="5786446" y="6000768"/>
            <a:ext cx="213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+mn-lt"/>
              </a:rPr>
              <a:t>PR-7 </a:t>
            </a:r>
            <a:r>
              <a:rPr lang="pl-PL" sz="2000" dirty="0" err="1" smtClean="0">
                <a:latin typeface="+mn-lt"/>
              </a:rPr>
              <a:t>Qadrocopter</a:t>
            </a:r>
            <a:endParaRPr lang="pl-PL" sz="2000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28604"/>
            <a:ext cx="3301350" cy="247649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8" name="Obraz 17" descr="Euroavia logo rzeszowski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00232" y="0"/>
            <a:ext cx="7498080" cy="1143000"/>
          </a:xfrm>
        </p:spPr>
        <p:txBody>
          <a:bodyPr/>
          <a:lstStyle/>
          <a:p>
            <a:r>
              <a:rPr lang="pl-PL" b="1" dirty="0" smtClean="0"/>
              <a:t>UAV PR-5+ „Wiewiór+”</a:t>
            </a:r>
            <a:endParaRPr lang="pl-PL" b="1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7" name="Picture 2" descr="C:\Documents and Settings\Administrator\Pulpit\pYro\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6215106" cy="423171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pole tekstowe 7"/>
          <p:cNvSpPr txBox="1"/>
          <p:nvPr/>
        </p:nvSpPr>
        <p:spPr>
          <a:xfrm>
            <a:off x="1071538" y="3429000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Specifications</a:t>
            </a: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285852" y="4071942"/>
            <a:ext cx="6072230" cy="257174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sz="2000" dirty="0" err="1" smtClean="0">
                <a:latin typeface="+mj-lt"/>
              </a:rPr>
              <a:t>Wing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span</a:t>
            </a:r>
            <a:endParaRPr lang="pl-PL" sz="2000" dirty="0" smtClean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Length</a:t>
            </a:r>
            <a:endParaRPr lang="pl-PL" sz="2000" dirty="0" smtClean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Height</a:t>
            </a:r>
            <a:endParaRPr lang="pl-PL" sz="2000" dirty="0" smtClean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Operational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weigth</a:t>
            </a:r>
            <a:endParaRPr lang="pl-PL" sz="2000" dirty="0" smtClean="0">
              <a:latin typeface="+mj-lt"/>
            </a:endParaRPr>
          </a:p>
          <a:p>
            <a:r>
              <a:rPr lang="pl-PL" sz="2000" dirty="0" smtClean="0">
                <a:latin typeface="+mj-lt"/>
              </a:rPr>
              <a:t>Min. </a:t>
            </a:r>
            <a:r>
              <a:rPr lang="pl-PL" sz="2000" dirty="0" err="1" smtClean="0">
                <a:latin typeface="+mj-lt"/>
              </a:rPr>
              <a:t>speed</a:t>
            </a:r>
            <a:endParaRPr lang="pl-PL" sz="2000" dirty="0" smtClean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Max</a:t>
            </a:r>
            <a:r>
              <a:rPr lang="pl-PL" sz="2000" dirty="0" smtClean="0">
                <a:latin typeface="+mj-lt"/>
              </a:rPr>
              <a:t>. </a:t>
            </a:r>
            <a:r>
              <a:rPr lang="pl-PL" sz="2000" dirty="0" err="1" smtClean="0">
                <a:latin typeface="+mj-lt"/>
              </a:rPr>
              <a:t>rate</a:t>
            </a:r>
            <a:r>
              <a:rPr lang="pl-PL" sz="2000" dirty="0" smtClean="0">
                <a:latin typeface="+mj-lt"/>
              </a:rPr>
              <a:t> of </a:t>
            </a:r>
            <a:r>
              <a:rPr lang="pl-PL" sz="2000" dirty="0" err="1" smtClean="0">
                <a:latin typeface="+mj-lt"/>
              </a:rPr>
              <a:t>climb</a:t>
            </a:r>
            <a:endParaRPr lang="pl-PL" sz="2000" dirty="0" smtClean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Max</a:t>
            </a:r>
            <a:r>
              <a:rPr lang="pl-PL" sz="2000" dirty="0" smtClean="0">
                <a:latin typeface="+mj-lt"/>
              </a:rPr>
              <a:t>. </a:t>
            </a:r>
            <a:r>
              <a:rPr lang="pl-PL" sz="2000" dirty="0" err="1" smtClean="0">
                <a:latin typeface="+mj-lt"/>
              </a:rPr>
              <a:t>speed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in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level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flight</a:t>
            </a:r>
            <a:endParaRPr lang="pl-PL" sz="2000" dirty="0" smtClean="0">
              <a:latin typeface="+mj-lt"/>
            </a:endParaRPr>
          </a:p>
          <a:p>
            <a:r>
              <a:rPr lang="pl-PL" sz="2000" dirty="0" err="1" smtClean="0">
                <a:latin typeface="+mj-lt"/>
              </a:rPr>
              <a:t>Max</a:t>
            </a:r>
            <a:r>
              <a:rPr lang="pl-PL" sz="2000" dirty="0" smtClean="0">
                <a:latin typeface="+mj-lt"/>
              </a:rPr>
              <a:t>. </a:t>
            </a:r>
            <a:r>
              <a:rPr lang="pl-PL" sz="2000" dirty="0" err="1" smtClean="0">
                <a:latin typeface="+mj-lt"/>
              </a:rPr>
              <a:t>flight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duration</a:t>
            </a:r>
            <a:endParaRPr lang="pl-PL" sz="2000" dirty="0" smtClean="0">
              <a:latin typeface="+mj-lt"/>
            </a:endParaRPr>
          </a:p>
          <a:p>
            <a:r>
              <a:rPr lang="pl-PL" sz="2000" dirty="0" smtClean="0">
                <a:latin typeface="+mj-lt"/>
              </a:rPr>
              <a:t>2.14 m</a:t>
            </a:r>
          </a:p>
          <a:p>
            <a:r>
              <a:rPr lang="pl-PL" sz="2000" dirty="0" smtClean="0">
                <a:latin typeface="+mj-lt"/>
              </a:rPr>
              <a:t>1.80 m</a:t>
            </a:r>
          </a:p>
          <a:p>
            <a:r>
              <a:rPr lang="pl-PL" sz="2000" dirty="0" smtClean="0">
                <a:latin typeface="+mj-lt"/>
              </a:rPr>
              <a:t>0.35 m</a:t>
            </a:r>
          </a:p>
          <a:p>
            <a:r>
              <a:rPr lang="pl-PL" sz="2000" dirty="0" smtClean="0">
                <a:latin typeface="+mj-lt"/>
              </a:rPr>
              <a:t>5.5 kg</a:t>
            </a:r>
          </a:p>
          <a:p>
            <a:r>
              <a:rPr lang="pl-PL" sz="2000" dirty="0" smtClean="0">
                <a:latin typeface="+mj-lt"/>
              </a:rPr>
              <a:t>10.5 m/s</a:t>
            </a:r>
          </a:p>
          <a:p>
            <a:r>
              <a:rPr lang="pl-PL" sz="2000" dirty="0" smtClean="0">
                <a:latin typeface="+mj-lt"/>
              </a:rPr>
              <a:t>6.5 m/s </a:t>
            </a:r>
          </a:p>
          <a:p>
            <a:r>
              <a:rPr lang="pl-PL" sz="2000" dirty="0" smtClean="0">
                <a:latin typeface="+mj-lt"/>
              </a:rPr>
              <a:t>26.3 m/s</a:t>
            </a:r>
          </a:p>
          <a:p>
            <a:r>
              <a:rPr lang="pl-PL" sz="2000" dirty="0" smtClean="0">
                <a:latin typeface="+mj-lt"/>
              </a:rPr>
              <a:t>50 min</a:t>
            </a:r>
            <a:endParaRPr lang="pl-PL" sz="2000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143116"/>
            <a:ext cx="4849818" cy="323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b="1" dirty="0" smtClean="0"/>
              <a:t>Construction</a:t>
            </a:r>
            <a:endParaRPr lang="pl-PL" b="1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7" name="Picture 2" descr="C:\Documents and Settings\Administrator\Pulpit\PR-5 PLUS 2010\prezentacja\sk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071678"/>
            <a:ext cx="2500330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Administrator\Pulpit\PR-5 PLUS 2010\prezentacja\sk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0"/>
            <a:ext cx="2430756" cy="3073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Documents and Settings\Administrator\Pulpit\PR-5 PLUS 2010\prezentacja\sk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4071942"/>
            <a:ext cx="2723271" cy="171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Documents and Settings\Administrator\Pulpit\PR-5 PLUS 2010\prezentacja\sk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356317" y="1287519"/>
            <a:ext cx="3744416" cy="1169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1285852" y="1000108"/>
            <a:ext cx="3253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>
                <a:latin typeface="+mj-lt"/>
              </a:rPr>
              <a:t>It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is</a:t>
            </a:r>
            <a:r>
              <a:rPr lang="pl-PL" sz="2000" dirty="0" smtClean="0">
                <a:latin typeface="+mj-lt"/>
              </a:rPr>
              <a:t> a </a:t>
            </a:r>
            <a:r>
              <a:rPr lang="pl-PL" sz="2000" dirty="0" err="1" smtClean="0">
                <a:latin typeface="+mj-lt"/>
              </a:rPr>
              <a:t>fully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monocoque</a:t>
            </a:r>
            <a:r>
              <a:rPr lang="pl-PL" sz="2000" dirty="0" smtClean="0">
                <a:latin typeface="+mj-lt"/>
              </a:rPr>
              <a:t> design</a:t>
            </a:r>
            <a:endParaRPr lang="pl-PL" sz="2000" dirty="0">
              <a:latin typeface="+mj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285852" y="1357298"/>
            <a:ext cx="3718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+mj-lt"/>
              </a:rPr>
              <a:t>We </a:t>
            </a:r>
            <a:r>
              <a:rPr lang="pl-PL" sz="2000" dirty="0" err="1" smtClean="0">
                <a:latin typeface="+mj-lt"/>
              </a:rPr>
              <a:t>use</a:t>
            </a:r>
            <a:r>
              <a:rPr lang="pl-PL" sz="2000" dirty="0" smtClean="0">
                <a:latin typeface="+mj-lt"/>
              </a:rPr>
              <a:t> CNC </a:t>
            </a:r>
            <a:r>
              <a:rPr lang="pl-PL" sz="2000" dirty="0" err="1" smtClean="0">
                <a:latin typeface="+mj-lt"/>
              </a:rPr>
              <a:t>machines</a:t>
            </a:r>
            <a:r>
              <a:rPr lang="pl-PL" sz="2000" dirty="0" smtClean="0">
                <a:latin typeface="+mj-lt"/>
              </a:rPr>
              <a:t> to </a:t>
            </a:r>
            <a:r>
              <a:rPr lang="pl-PL" sz="2000" dirty="0" err="1" smtClean="0">
                <a:latin typeface="+mj-lt"/>
              </a:rPr>
              <a:t>create</a:t>
            </a:r>
            <a:r>
              <a:rPr lang="pl-PL" sz="2000" dirty="0" smtClean="0">
                <a:latin typeface="+mj-lt"/>
              </a:rPr>
              <a:t> </a:t>
            </a:r>
          </a:p>
          <a:p>
            <a:r>
              <a:rPr lang="pl-PL" sz="2000" dirty="0" err="1" smtClean="0">
                <a:latin typeface="+mj-lt"/>
              </a:rPr>
              <a:t>positive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moulds</a:t>
            </a:r>
            <a:endParaRPr lang="pl-PL" sz="2000" dirty="0">
              <a:latin typeface="+mj-lt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786182" y="3429000"/>
            <a:ext cx="4259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>
                <a:latin typeface="+mn-lt"/>
              </a:rPr>
              <a:t>Modular</a:t>
            </a:r>
            <a:r>
              <a:rPr lang="pl-PL" sz="2000" dirty="0" smtClean="0">
                <a:latin typeface="+mn-lt"/>
              </a:rPr>
              <a:t> construction </a:t>
            </a:r>
            <a:r>
              <a:rPr lang="pl-PL" sz="2000" dirty="0" err="1" smtClean="0">
                <a:latin typeface="+mn-lt"/>
              </a:rPr>
              <a:t>ensures</a:t>
            </a:r>
            <a:r>
              <a:rPr lang="pl-PL" sz="2000" dirty="0" smtClean="0">
                <a:latin typeface="+mn-lt"/>
              </a:rPr>
              <a:t> </a:t>
            </a:r>
          </a:p>
          <a:p>
            <a:r>
              <a:rPr lang="pl-PL" sz="2000" dirty="0" err="1" smtClean="0">
                <a:latin typeface="+mn-lt"/>
              </a:rPr>
              <a:t>simpleness</a:t>
            </a:r>
            <a:r>
              <a:rPr lang="pl-PL" sz="2000" dirty="0" smtClean="0">
                <a:latin typeface="+mn-lt"/>
              </a:rPr>
              <a:t> of </a:t>
            </a:r>
            <a:r>
              <a:rPr lang="pl-PL" sz="2000" dirty="0" err="1" smtClean="0">
                <a:latin typeface="+mn-lt"/>
              </a:rPr>
              <a:t>modifications</a:t>
            </a:r>
            <a:r>
              <a:rPr lang="pl-PL" sz="2000" dirty="0" smtClean="0">
                <a:latin typeface="+mn-lt"/>
              </a:rPr>
              <a:t> and </a:t>
            </a:r>
            <a:r>
              <a:rPr lang="pl-PL" sz="2000" dirty="0" err="1" smtClean="0">
                <a:latin typeface="+mn-lt"/>
              </a:rPr>
              <a:t>repairs</a:t>
            </a:r>
            <a:endParaRPr lang="pl-PL" sz="2000" dirty="0" smtClean="0">
              <a:latin typeface="+mn-lt"/>
            </a:endParaRPr>
          </a:p>
          <a:p>
            <a:endParaRPr lang="pl-PL" sz="2000" dirty="0">
              <a:latin typeface="+mn-lt"/>
            </a:endParaRPr>
          </a:p>
        </p:txBody>
      </p:sp>
      <p:pic>
        <p:nvPicPr>
          <p:cNvPr id="15" name="Picture 2" descr="C:\Documents and Settings\Administrator\Pulpit\pYro\skrzyni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4000504"/>
            <a:ext cx="4393702" cy="2685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 descr="Euroavia logo rzeszowskie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b="1" dirty="0" err="1" smtClean="0"/>
              <a:t>Avionics</a:t>
            </a:r>
            <a:endParaRPr lang="pl-PL" b="1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7" name="Obraz 6" descr="C:\Documents and Settings\Administrator\Pulpit\pYro\dokumentacja\kamer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142984"/>
            <a:ext cx="235745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1285852" y="2928934"/>
            <a:ext cx="2274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>
                <a:latin typeface="+mj-lt"/>
              </a:rPr>
              <a:t>Observation</a:t>
            </a:r>
            <a:r>
              <a:rPr lang="pl-PL" sz="2000" dirty="0" smtClean="0">
                <a:latin typeface="+mj-lt"/>
              </a:rPr>
              <a:t> system</a:t>
            </a:r>
            <a:endParaRPr lang="pl-PL" sz="2000" dirty="0">
              <a:latin typeface="+mj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643042" y="5500702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+mj-lt"/>
              </a:rPr>
              <a:t>Photo camera</a:t>
            </a:r>
            <a:endParaRPr lang="pl-PL" sz="2000" dirty="0"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357562"/>
            <a:ext cx="204098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28604"/>
            <a:ext cx="2547938" cy="191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pole tekstowe 13"/>
          <p:cNvSpPr txBox="1"/>
          <p:nvPr/>
        </p:nvSpPr>
        <p:spPr>
          <a:xfrm>
            <a:off x="4429124" y="2214554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>
                <a:latin typeface="+mj-lt"/>
              </a:rPr>
              <a:t>Microcontroller</a:t>
            </a:r>
            <a:endParaRPr lang="pl-PL" sz="2000" dirty="0">
              <a:latin typeface="+mj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2786058"/>
            <a:ext cx="536038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Obraz 14" descr="Euroavia logo rzeszowski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dirty="0" err="1" smtClean="0"/>
              <a:t>Ground</a:t>
            </a:r>
            <a:r>
              <a:rPr lang="pl-PL" dirty="0" smtClean="0"/>
              <a:t> </a:t>
            </a:r>
            <a:r>
              <a:rPr lang="pl-PL" dirty="0" err="1" smtClean="0"/>
              <a:t>Control</a:t>
            </a:r>
            <a:r>
              <a:rPr lang="pl-PL" dirty="0" smtClean="0"/>
              <a:t> </a:t>
            </a:r>
            <a:r>
              <a:rPr lang="pl-PL" dirty="0" err="1" smtClean="0"/>
              <a:t>Station</a:t>
            </a:r>
            <a:endParaRPr lang="pl-PL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9" name="Obraz 8" descr="C:\Documents and Settings\Administrator\Pulpit\pYro\dokumentacja\bez tytuł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000108"/>
            <a:ext cx="5715008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908720"/>
            <a:ext cx="6286544" cy="516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429000"/>
            <a:ext cx="4730824" cy="318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2571744"/>
            <a:ext cx="3053866" cy="407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Obraz 9" descr="Euroavia logo rzeszowski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1143000"/>
          </a:xfrm>
        </p:spPr>
        <p:txBody>
          <a:bodyPr/>
          <a:lstStyle/>
          <a:p>
            <a:r>
              <a:rPr lang="pl-PL" dirty="0" err="1" smtClean="0"/>
              <a:t>Launch</a:t>
            </a:r>
            <a:r>
              <a:rPr lang="pl-PL" dirty="0" smtClean="0"/>
              <a:t> &amp; </a:t>
            </a:r>
            <a:r>
              <a:rPr lang="pl-PL" dirty="0" err="1" smtClean="0"/>
              <a:t>Rescue</a:t>
            </a:r>
            <a:endParaRPr lang="pl-PL" dirty="0"/>
          </a:p>
        </p:txBody>
      </p:sp>
      <p:pic>
        <p:nvPicPr>
          <p:cNvPr id="4" name="Picture 7" descr="SKN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85818" cy="7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784688"/>
            <a:ext cx="483232" cy="95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0" y="5715016"/>
            <a:ext cx="10759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Rzeszow 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University</a:t>
            </a:r>
          </a:p>
          <a:p>
            <a:pPr algn="ctr"/>
            <a:r>
              <a:rPr lang="pl-PL" sz="1050" b="1" dirty="0" smtClean="0">
                <a:solidFill>
                  <a:srgbClr val="3333CC"/>
                </a:solidFill>
                <a:latin typeface="+mj-lt"/>
              </a:rPr>
              <a:t>of Technology</a:t>
            </a:r>
            <a:endParaRPr lang="pl-PL" sz="1050" b="1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57356" y="3714752"/>
            <a:ext cx="2781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>
                <a:latin typeface="+mj-lt"/>
              </a:rPr>
              <a:t>Catapult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assisted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take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off</a:t>
            </a:r>
            <a:endParaRPr lang="pl-PL" sz="2000" dirty="0">
              <a:latin typeface="+mj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929322" y="6072206"/>
            <a:ext cx="2752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>
                <a:latin typeface="+mj-lt"/>
              </a:rPr>
              <a:t>Parachute</a:t>
            </a:r>
            <a:r>
              <a:rPr lang="pl-PL" sz="2000" dirty="0" smtClean="0">
                <a:latin typeface="+mj-lt"/>
              </a:rPr>
              <a:t> </a:t>
            </a:r>
            <a:r>
              <a:rPr lang="pl-PL" sz="2000" dirty="0" err="1" smtClean="0">
                <a:latin typeface="+mj-lt"/>
              </a:rPr>
              <a:t>rescue</a:t>
            </a:r>
            <a:r>
              <a:rPr lang="pl-PL" sz="2000" dirty="0" smtClean="0">
                <a:latin typeface="+mj-lt"/>
              </a:rPr>
              <a:t> system</a:t>
            </a:r>
            <a:endParaRPr lang="pl-PL" sz="2000" dirty="0">
              <a:latin typeface="+mj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785794"/>
            <a:ext cx="4191029" cy="314327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9431" y="857232"/>
            <a:ext cx="3794569" cy="525658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4024272"/>
            <a:ext cx="3777566" cy="283372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2" name="Obraz 11" descr="Euroavia logo rzeszowskie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68760"/>
            <a:ext cx="971600" cy="50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2021</TotalTime>
  <Words>407</Words>
  <Application>Microsoft Office PowerPoint</Application>
  <PresentationFormat>Pokaz na ekranie (4:3)</PresentationFormat>
  <Paragraphs>144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Przesilenie</vt:lpstr>
      <vt:lpstr>Slajd 1</vt:lpstr>
      <vt:lpstr>Who are we?</vt:lpstr>
      <vt:lpstr>Experience</vt:lpstr>
      <vt:lpstr>Parallel projects</vt:lpstr>
      <vt:lpstr>UAV PR-5+ „Wiewiór+”</vt:lpstr>
      <vt:lpstr>Construction</vt:lpstr>
      <vt:lpstr>Avionics</vt:lpstr>
      <vt:lpstr>Ground Control Station</vt:lpstr>
      <vt:lpstr>Launch &amp; Rescue</vt:lpstr>
      <vt:lpstr>Air Cargo Challenge</vt:lpstr>
      <vt:lpstr>Air Cargo Challenge</vt:lpstr>
      <vt:lpstr>Air Cargo Challenge</vt:lpstr>
      <vt:lpstr>Air Cargo Challenge</vt:lpstr>
      <vt:lpstr>Transmitting balloon </vt:lpstr>
      <vt:lpstr>Transmitting balloon - components </vt:lpstr>
      <vt:lpstr>Other activities (last year) </vt:lpstr>
      <vt:lpstr>Why?</vt:lpstr>
      <vt:lpstr>Slajd 18</vt:lpstr>
    </vt:vector>
  </TitlesOfParts>
  <Company>ksisl</Company>
  <LinksUpToDate>false</LinksUpToDate>
  <SharedDoc>false</SharedDoc>
  <HyperlinkBase>http://www.inzones.com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PR-5 Wiewiór +</dc:title>
  <dc:creator>zk</dc:creator>
  <dc:description>slide template copyright 2001InZones</dc:description>
  <cp:lastModifiedBy>Alek</cp:lastModifiedBy>
  <cp:revision>138</cp:revision>
  <dcterms:created xsi:type="dcterms:W3CDTF">2010-09-22T22:25:08Z</dcterms:created>
  <dcterms:modified xsi:type="dcterms:W3CDTF">2011-06-13T21:49:04Z</dcterms:modified>
</cp:coreProperties>
</file>